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-150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Infinite%20Campus%20Parent%20Portal%20User%20Guide2015.docx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hyperlink" Target="GUID%20Number%20Books.MP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gif"/><Relationship Id="rId12" Type="http://schemas.openxmlformats.org/officeDocument/2006/relationships/hyperlink" Target="https://www.youtube.com/watch?v=F3AGMXd-X5s&amp;feature=youtu.be" TargetMode="External"/><Relationship Id="rId13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hyperlink" Target="https://www.youtube.com/watch?v=owMX4UOmn8I&amp;feature=youtu.be" TargetMode="External"/><Relationship Id="rId6" Type="http://schemas.openxmlformats.org/officeDocument/2006/relationships/image" Target="../media/image18.jpg"/><Relationship Id="rId7" Type="http://schemas.openxmlformats.org/officeDocument/2006/relationships/hyperlink" Target="https://www.youtube.com/watch?v=ZA1pprMl8pE&amp;feature=youtu.be" TargetMode="External"/><Relationship Id="rId8" Type="http://schemas.openxmlformats.org/officeDocument/2006/relationships/image" Target="../media/image19.png"/><Relationship Id="rId9" Type="http://schemas.openxmlformats.org/officeDocument/2006/relationships/image" Target="../media/image20.jpg"/><Relationship Id="rId10" Type="http://schemas.openxmlformats.org/officeDocument/2006/relationships/hyperlink" Target="https://www.youtube.com/watch?v=TCTHFkK82OU&amp;feature=youtu.b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974162"/>
            <a:ext cx="6815669" cy="2378897"/>
          </a:xfrm>
        </p:spPr>
        <p:txBody>
          <a:bodyPr/>
          <a:lstStyle/>
          <a:p>
            <a:r>
              <a:rPr lang="en-US" dirty="0" smtClean="0"/>
              <a:t>How Digital Literacy for ELL Parents Improves Parent Involvement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4546241"/>
            <a:ext cx="6815669" cy="432157"/>
          </a:xfrm>
        </p:spPr>
        <p:txBody>
          <a:bodyPr/>
          <a:lstStyle/>
          <a:p>
            <a:r>
              <a:rPr lang="en-US" dirty="0" smtClean="0"/>
              <a:t>Linda Innes, Center School District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Electronic World vs ELL Parents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6868" y="2717555"/>
            <a:ext cx="3876542" cy="3318936"/>
          </a:xfrm>
        </p:spPr>
        <p:txBody>
          <a:bodyPr>
            <a:normAutofit/>
          </a:bodyPr>
          <a:lstStyle/>
          <a:p>
            <a:r>
              <a:rPr lang="en-US" dirty="0" smtClean="0"/>
              <a:t>Center School District uses the web-based program Infinite Campus to log ALL information about students.</a:t>
            </a:r>
          </a:p>
          <a:p>
            <a:r>
              <a:rPr lang="en-US" dirty="0" smtClean="0"/>
              <a:t>ELL parents do not know how to find this program, how to log into it, or how to navigate it.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2519140"/>
            <a:ext cx="6036284" cy="3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Calendars &amp; Boundary Map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316" y="2518827"/>
            <a:ext cx="2787226" cy="1666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16" y="4418462"/>
            <a:ext cx="2839691" cy="1608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5786" y="2565916"/>
            <a:ext cx="63492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At Center there is a district calendar and separate calendars for every school building.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015AD"/>
                </a:solidFill>
              </a:rPr>
              <a:t>How would an ELL parent know how to navigate to all of those different calendars?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</a:t>
            </a:r>
            <a:r>
              <a:rPr lang="en-US" sz="2400" b="1" dirty="0" smtClean="0"/>
              <a:t>istrict boundaries are all over the place and all parents struggle to know what property is within the district boundary lines.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015AD"/>
                </a:solidFill>
              </a:rPr>
              <a:t>How would an ELL parent understand these documents?</a:t>
            </a:r>
            <a:endParaRPr lang="en-US" sz="2400" b="1" dirty="0">
              <a:solidFill>
                <a:srgbClr val="2015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3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to the Rescue!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56" y="2583221"/>
            <a:ext cx="4423833" cy="3317875"/>
          </a:xfrm>
        </p:spPr>
      </p:pic>
      <p:sp>
        <p:nvSpPr>
          <p:cNvPr id="7" name="TextBox 6"/>
          <p:cNvSpPr txBox="1"/>
          <p:nvPr/>
        </p:nvSpPr>
        <p:spPr>
          <a:xfrm>
            <a:off x="1192399" y="2415795"/>
            <a:ext cx="551215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Problem:  </a:t>
            </a:r>
            <a:r>
              <a:rPr lang="en-US" sz="2400" dirty="0" smtClean="0"/>
              <a:t>Parents who are limited in English and not very tech savvy need to be able to access student information online.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Solution:   </a:t>
            </a:r>
            <a:r>
              <a:rPr lang="en-US" sz="2400" dirty="0" smtClean="0"/>
              <a:t>High school ELL students who know how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log into Infinite Campus &amp; find the district website,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navigate both systems,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peak the native language,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are comfortable with technology.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728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the Training of Parents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5313" y="2930950"/>
            <a:ext cx="62720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Parent logins to Infinite Campus were organized so students could easily access them.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Documents were created in English/Spanish for parents to take home.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Secondary ELL students practiced what they would do with parents at the ELL activity night.</a:t>
            </a:r>
            <a:endParaRPr lang="en-US" sz="2400" dirty="0"/>
          </a:p>
        </p:txBody>
      </p:sp>
      <p:pic>
        <p:nvPicPr>
          <p:cNvPr id="7" name="Pictur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23" y="2930950"/>
            <a:ext cx="520001" cy="52058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93" y="3733810"/>
            <a:ext cx="695459" cy="725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772" y="3693103"/>
            <a:ext cx="3404315" cy="25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3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Time @ ELL Family Thanksgiving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5401" y="2556932"/>
            <a:ext cx="7784205" cy="3318936"/>
          </a:xfrm>
        </p:spPr>
        <p:txBody>
          <a:bodyPr/>
          <a:lstStyle/>
          <a:p>
            <a:r>
              <a:rPr lang="en-US" b="1" dirty="0" smtClean="0">
                <a:solidFill>
                  <a:srgbClr val="2015AD"/>
                </a:solidFill>
              </a:rPr>
              <a:t>Annually the ELL Department organizes an ELL Family Thanksgiving potluck. After we eat, the little ones are corralled and entertained in the gym by two ELL teachers.</a:t>
            </a:r>
          </a:p>
          <a:p>
            <a:r>
              <a:rPr lang="en-US" b="1" dirty="0" smtClean="0"/>
              <a:t>Parents, high school ELLs, and two ELL teachers proceed to the computer lab to learn how to access grades, district and school calendars, and school boundary information.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11645" r="8721" b="24000"/>
          <a:stretch/>
        </p:blipFill>
        <p:spPr>
          <a:xfrm>
            <a:off x="8306873" y="3927580"/>
            <a:ext cx="3078052" cy="19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Meanwhile, in the computer lab…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14013" r="28558"/>
          <a:stretch/>
        </p:blipFill>
        <p:spPr>
          <a:xfrm rot="20260171">
            <a:off x="1210615" y="2540963"/>
            <a:ext cx="1738648" cy="20091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3879" r="12783"/>
          <a:stretch/>
        </p:blipFill>
        <p:spPr>
          <a:xfrm rot="776264">
            <a:off x="7933385" y="2871989"/>
            <a:ext cx="3090930" cy="3001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3" b="7168"/>
          <a:stretch/>
        </p:blipFill>
        <p:spPr>
          <a:xfrm>
            <a:off x="2401372" y="3995703"/>
            <a:ext cx="2853207" cy="2186188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82" y="5013493"/>
            <a:ext cx="1444448" cy="1168398"/>
          </a:xfrm>
          <a:prstGeom prst="rect">
            <a:avLst/>
          </a:prstGeom>
        </p:spPr>
      </p:pic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74" y="2114368"/>
            <a:ext cx="1416547" cy="2052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14492" r="20736"/>
          <a:stretch/>
        </p:blipFill>
        <p:spPr>
          <a:xfrm rot="20867161">
            <a:off x="5254579" y="2848879"/>
            <a:ext cx="2511383" cy="2293648"/>
          </a:xfrm>
          <a:prstGeom prst="rect">
            <a:avLst/>
          </a:prstGeom>
        </p:spPr>
      </p:pic>
      <p:pic>
        <p:nvPicPr>
          <p:cNvPr id="10" name="Picture 9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0" y="4938999"/>
            <a:ext cx="1058519" cy="1108925"/>
          </a:xfrm>
          <a:prstGeom prst="rect">
            <a:avLst/>
          </a:prstGeom>
        </p:spPr>
      </p:pic>
      <p:pic>
        <p:nvPicPr>
          <p:cNvPr id="11" name="Picture 10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977" y="1798943"/>
            <a:ext cx="1216166" cy="11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5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the Center ELL Team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  <p:sp>
        <p:nvSpPr>
          <p:cNvPr id="5" name="TextBox 4"/>
          <p:cNvSpPr txBox="1"/>
          <p:nvPr/>
        </p:nvSpPr>
        <p:spPr>
          <a:xfrm>
            <a:off x="2099256" y="4533363"/>
            <a:ext cx="23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Cayetana Maristela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70260" y="3560720"/>
            <a:ext cx="23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Mary O’Leary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4339" y="2738693"/>
            <a:ext cx="23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Linda Innes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02799" y="3191388"/>
            <a:ext cx="23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Nicole Collins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2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1636</TotalTime>
  <Words>330</Words>
  <Application>Microsoft Macintosh PowerPoint</Application>
  <PresentationFormat>Custom</PresentationFormat>
  <Paragraphs>30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Organic</vt:lpstr>
      <vt:lpstr>How Digital Literacy for ELL Parents Improves Parent Involvement</vt:lpstr>
      <vt:lpstr>The Electronic World vs ELL Parents</vt:lpstr>
      <vt:lpstr>District Calendars &amp; Boundary Map</vt:lpstr>
      <vt:lpstr>Students to the Rescue!</vt:lpstr>
      <vt:lpstr>Preparation for the Training of Parents</vt:lpstr>
      <vt:lpstr>Show Time @ ELL Family Thanksgiving</vt:lpstr>
      <vt:lpstr>Meanwhile, in the computer lab…</vt:lpstr>
      <vt:lpstr>Here’s the Center ELL Team</vt:lpstr>
    </vt:vector>
  </TitlesOfParts>
  <Company>Center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Digital Literacy for ELL Parents Improves Parent Involvement</dc:title>
  <dc:creator>Linda Innes</dc:creator>
  <cp:lastModifiedBy>UMKC Faculty and Staff</cp:lastModifiedBy>
  <cp:revision>14</cp:revision>
  <dcterms:created xsi:type="dcterms:W3CDTF">2016-04-04T17:58:14Z</dcterms:created>
  <dcterms:modified xsi:type="dcterms:W3CDTF">2016-04-14T16:59:50Z</dcterms:modified>
</cp:coreProperties>
</file>